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772400" cy="10058400"/>
  <p:notesSz cx="7772400" cy="10058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983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92148" y="9274555"/>
            <a:ext cx="19430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jp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1298568"/>
            <a:ext cx="4594860" cy="67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</a:t>
            </a:r>
            <a:r>
              <a:rPr sz="1600" b="0" spc="-2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tr</a:t>
            </a:r>
            <a:r>
              <a:rPr sz="1600" b="0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ment</a:t>
            </a:r>
            <a:r>
              <a:rPr sz="1600" b="0" spc="-3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Types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400" dirty="0">
                <a:solidFill>
                  <a:srgbClr val="2D74B5"/>
                </a:solidFill>
                <a:latin typeface="Arial"/>
                <a:cs typeface="Arial"/>
              </a:rPr>
              <a:t>-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Acti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v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4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Passive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tr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endParaRPr sz="13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dirty="0">
                <a:latin typeface="Calibri"/>
                <a:cs typeface="Calibri"/>
              </a:rPr>
              <a:t>Pass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ve: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du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5066160"/>
            <a:ext cx="581342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Activ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du</a:t>
            </a:r>
            <a:r>
              <a:rPr sz="1100" dirty="0">
                <a:latin typeface="Calibri"/>
                <a:cs typeface="Calibri"/>
              </a:rPr>
              <a:t>lat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x</a:t>
            </a:r>
            <a:r>
              <a:rPr sz="1100" dirty="0">
                <a:latin typeface="Calibri"/>
                <a:cs typeface="Calibri"/>
              </a:rPr>
              <a:t>tern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10" y="7832596"/>
            <a:ext cx="5704840" cy="1203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-Nul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l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-Ty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p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4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efl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n-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Ty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p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12090">
              <a:lnSpc>
                <a:spcPct val="110100"/>
              </a:lnSpc>
            </a:pPr>
            <a:r>
              <a:rPr sz="1100" dirty="0">
                <a:latin typeface="Calibri"/>
                <a:cs typeface="Calibri"/>
              </a:rPr>
              <a:t>Def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ty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e: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disp</a:t>
            </a:r>
            <a:r>
              <a:rPr sz="1100" spc="-10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ay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ms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spc="-10" dirty="0">
                <a:latin typeface="Calibri"/>
                <a:cs typeface="Calibri"/>
              </a:rPr>
              <a:t>em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dirty="0">
                <a:latin typeface="Calibri"/>
                <a:cs typeface="Calibri"/>
              </a:rPr>
              <a:t>li</a:t>
            </a:r>
            <a:r>
              <a:rPr sz="1100" spc="-15" dirty="0">
                <a:latin typeface="Calibri"/>
                <a:cs typeface="Calibri"/>
              </a:rPr>
              <a:t>k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essure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ga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e)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alter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ty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pre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dea</a:t>
            </a:r>
            <a:r>
              <a:rPr sz="1100" spc="5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-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gh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sh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ment.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Here,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wei</a:t>
            </a:r>
            <a:r>
              <a:rPr sz="1100" spc="-5" dirty="0">
                <a:latin typeface="Calibri"/>
                <a:cs typeface="Calibri"/>
              </a:rPr>
              <a:t>gh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p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til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wnward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ce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bal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id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28088" y="2077211"/>
            <a:ext cx="3046476" cy="2572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35579" y="5338571"/>
            <a:ext cx="3718560" cy="20909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3364277"/>
            <a:ext cx="5871845" cy="70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5500"/>
              </a:lnSpc>
            </a:pPr>
            <a:r>
              <a:rPr sz="1100" spc="-2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Equation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(2.6)</a:t>
            </a:r>
            <a:r>
              <a:rPr sz="1100" spc="-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so</a:t>
            </a:r>
            <a:r>
              <a:rPr sz="1100" spc="5" dirty="0">
                <a:latin typeface="Times New Roman"/>
                <a:cs typeface="Times New Roman"/>
              </a:rPr>
              <a:t>l</a:t>
            </a:r>
            <a:r>
              <a:rPr sz="1100" spc="-15" dirty="0">
                <a:latin typeface="Times New Roman"/>
                <a:cs typeface="Times New Roman"/>
              </a:rPr>
              <a:t>v</a:t>
            </a:r>
            <a:r>
              <a:rPr sz="1100" dirty="0">
                <a:latin typeface="Times New Roman"/>
                <a:cs typeface="Times New Roman"/>
              </a:rPr>
              <a:t>ed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anal</a:t>
            </a:r>
            <a:r>
              <a:rPr sz="1100" spc="-15" dirty="0">
                <a:latin typeface="Times New Roman"/>
                <a:cs typeface="Times New Roman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c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ll</a:t>
            </a:r>
            <a:r>
              <a:rPr sz="1100" spc="-15" dirty="0">
                <a:latin typeface="Times New Roman"/>
                <a:cs typeface="Times New Roman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, the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out</a:t>
            </a:r>
            <a:r>
              <a:rPr sz="1100" spc="-15" dirty="0">
                <a:latin typeface="Times New Roman"/>
                <a:cs typeface="Times New Roman"/>
              </a:rPr>
              <a:t>p</a:t>
            </a:r>
            <a:r>
              <a:rPr sz="1100" dirty="0">
                <a:latin typeface="Times New Roman"/>
                <a:cs typeface="Times New Roman"/>
              </a:rPr>
              <a:t>ut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q</a:t>
            </a:r>
            <a:r>
              <a:rPr sz="1100" dirty="0">
                <a:latin typeface="Times New Roman"/>
                <a:cs typeface="Times New Roman"/>
              </a:rPr>
              <a:t>u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nt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ty </a:t>
            </a:r>
            <a:r>
              <a:rPr sz="1100" spc="-5" dirty="0">
                <a:latin typeface="Arial"/>
                <a:cs typeface="Arial"/>
              </a:rPr>
              <a:t>q</a:t>
            </a:r>
            <a:r>
              <a:rPr sz="750" dirty="0">
                <a:latin typeface="Times New Roman"/>
                <a:cs typeface="Times New Roman"/>
              </a:rPr>
              <a:t>0</a:t>
            </a:r>
            <a:r>
              <a:rPr sz="75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 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espo</a:t>
            </a:r>
            <a:r>
              <a:rPr sz="1100" spc="-15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se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to 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p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chan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e </a:t>
            </a:r>
            <a:r>
              <a:rPr sz="1100" spc="5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q</a:t>
            </a:r>
            <a:r>
              <a:rPr sz="750" dirty="0">
                <a:latin typeface="Times New Roman"/>
                <a:cs typeface="Times New Roman"/>
              </a:rPr>
              <a:t>i</a:t>
            </a:r>
            <a:r>
              <a:rPr sz="75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at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ti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v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ies </a:t>
            </a:r>
            <a:r>
              <a:rPr sz="1100" spc="-20" dirty="0">
                <a:latin typeface="Times New Roman"/>
                <a:cs typeface="Times New Roman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ith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ti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 </a:t>
            </a:r>
            <a:r>
              <a:rPr sz="1100" spc="5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n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anner 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ho</a:t>
            </a:r>
            <a:r>
              <a:rPr sz="1100" spc="-10" dirty="0">
                <a:latin typeface="Times New Roman"/>
                <a:cs typeface="Times New Roman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n in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Fi</a:t>
            </a:r>
            <a:r>
              <a:rPr sz="1100" spc="-10" dirty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ure 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100" spc="5" dirty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100" spc="-5" dirty="0">
                <a:solidFill>
                  <a:srgbClr val="0000FF"/>
                </a:solidFill>
                <a:latin typeface="Times New Roman"/>
                <a:cs typeface="Times New Roman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const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nt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τ</a:t>
            </a:r>
            <a:r>
              <a:rPr sz="1100" spc="65" dirty="0">
                <a:latin typeface="Calibri"/>
                <a:cs typeface="Calibri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f 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he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ep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spon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e 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s 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 ta</a:t>
            </a:r>
            <a:r>
              <a:rPr sz="1100" spc="-10" dirty="0">
                <a:latin typeface="Times New Roman"/>
                <a:cs typeface="Times New Roman"/>
              </a:rPr>
              <a:t>k</a:t>
            </a:r>
            <a:r>
              <a:rPr sz="1100" dirty="0">
                <a:latin typeface="Times New Roman"/>
                <a:cs typeface="Times New Roman"/>
              </a:rPr>
              <a:t>en </a:t>
            </a:r>
            <a:r>
              <a:rPr sz="1100" spc="5" dirty="0">
                <a:latin typeface="Times New Roman"/>
                <a:cs typeface="Times New Roman"/>
              </a:rPr>
              <a:t>f</a:t>
            </a:r>
            <a:r>
              <a:rPr sz="1100" spc="-15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r t</a:t>
            </a:r>
            <a:r>
              <a:rPr sz="1100" spc="-15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e o</a:t>
            </a:r>
            <a:r>
              <a:rPr sz="1100" spc="-10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tput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qua</a:t>
            </a:r>
            <a:r>
              <a:rPr sz="1100" spc="-10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it</a:t>
            </a:r>
            <a:r>
              <a:rPr sz="1100" dirty="0">
                <a:latin typeface="Times New Roman"/>
                <a:cs typeface="Times New Roman"/>
              </a:rPr>
              <a:t>y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q</a:t>
            </a:r>
            <a:r>
              <a:rPr sz="750" dirty="0">
                <a:latin typeface="Times New Roman"/>
                <a:cs typeface="Times New Roman"/>
              </a:rPr>
              <a:t>0</a:t>
            </a:r>
            <a:r>
              <a:rPr sz="75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to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re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ch 6</a:t>
            </a:r>
            <a:r>
              <a:rPr sz="1100" spc="-10" dirty="0">
                <a:latin typeface="Times New Roman"/>
                <a:cs typeface="Times New Roman"/>
              </a:rPr>
              <a:t>3</a:t>
            </a:r>
            <a:r>
              <a:rPr sz="1100" dirty="0">
                <a:latin typeface="Times New Roman"/>
                <a:cs typeface="Times New Roman"/>
              </a:rPr>
              <a:t>% of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ts </a:t>
            </a:r>
            <a:r>
              <a:rPr sz="1100" spc="-10" dirty="0">
                <a:latin typeface="Times New Roman"/>
                <a:cs typeface="Times New Roman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15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al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v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l</a:t>
            </a:r>
            <a:r>
              <a:rPr sz="1100" dirty="0">
                <a:latin typeface="Times New Roman"/>
                <a:cs typeface="Times New Roman"/>
              </a:rPr>
              <a:t>ue.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he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ocou</a:t>
            </a:r>
            <a:r>
              <a:rPr sz="1100" spc="-10" dirty="0">
                <a:latin typeface="Times New Roman"/>
                <a:cs typeface="Times New Roman"/>
              </a:rPr>
              <a:t>p</a:t>
            </a:r>
            <a:r>
              <a:rPr sz="1100" dirty="0">
                <a:latin typeface="Times New Roman"/>
                <a:cs typeface="Times New Roman"/>
              </a:rPr>
              <a:t>le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 a 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ood 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xa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ple of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 fi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s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-20" dirty="0">
                <a:latin typeface="Times New Roman"/>
                <a:cs typeface="Times New Roman"/>
              </a:rPr>
              <a:t>-</a:t>
            </a:r>
            <a:r>
              <a:rPr sz="1100" dirty="0">
                <a:latin typeface="Times New Roman"/>
                <a:cs typeface="Times New Roman"/>
              </a:rPr>
              <a:t>order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u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en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6733803"/>
            <a:ext cx="5941695" cy="2226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ther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irs</a:t>
            </a:r>
            <a:r>
              <a:rPr sz="1100" spc="5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clas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pa</a:t>
            </a:r>
            <a:r>
              <a:rPr sz="1100" dirty="0">
                <a:latin typeface="Calibri"/>
                <a:cs typeface="Calibri"/>
              </a:rPr>
              <a:t>rticu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im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essary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ke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lag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cc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rs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et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easured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measur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icati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ortu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ate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5" dirty="0">
                <a:latin typeface="Calibri"/>
                <a:cs typeface="Calibri"/>
              </a:rPr>
              <a:t>use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rs</a:t>
            </a:r>
            <a:r>
              <a:rPr sz="1100" spc="5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mall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ati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ess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ed,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crea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ed.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200" b="0" spc="-10" dirty="0">
                <a:solidFill>
                  <a:srgbClr val="1F4D78"/>
                </a:solidFill>
                <a:latin typeface="Calibri Light"/>
                <a:cs typeface="Calibri Light"/>
              </a:rPr>
              <a:t>Example</a:t>
            </a:r>
            <a:endParaRPr sz="1200">
              <a:latin typeface="Calibri Light"/>
              <a:cs typeface="Calibri Light"/>
            </a:endParaRPr>
          </a:p>
          <a:p>
            <a:pPr marL="12700" marR="27940">
              <a:lnSpc>
                <a:spcPct val="110000"/>
              </a:lnSpc>
              <a:spcBef>
                <a:spcPts val="5"/>
              </a:spcBef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tem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altitu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measur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tra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bac</a:t>
            </a:r>
            <a:r>
              <a:rPr sz="1100" dirty="0">
                <a:latin typeface="Calibri"/>
                <a:cs typeface="Calibri"/>
              </a:rPr>
              <a:t>k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ro</a:t>
            </a:r>
            <a:r>
              <a:rPr sz="1100" spc="-5" dirty="0">
                <a:latin typeface="Calibri"/>
                <a:cs typeface="Calibri"/>
              </a:rPr>
              <a:t>und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ni</a:t>
            </a:r>
            <a:r>
              <a:rPr sz="1100" dirty="0">
                <a:latin typeface="Calibri"/>
                <a:cs typeface="Calibri"/>
              </a:rPr>
              <a:t>tial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chored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ead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dirty="0">
                <a:latin typeface="Calibri"/>
                <a:cs typeface="Calibri"/>
              </a:rPr>
              <a:t>ea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ate.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altit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spc="1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-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pp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x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mate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ze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tra</a:t>
            </a:r>
            <a:r>
              <a:rPr sz="1100" spc="-5" dirty="0">
                <a:latin typeface="Calibri"/>
                <a:cs typeface="Calibri"/>
              </a:rPr>
              <a:t>nsd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rs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nsta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27860" y="4329684"/>
            <a:ext cx="3887724" cy="22204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" y="952500"/>
            <a:ext cx="1597152" cy="3459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1298447"/>
            <a:ext cx="5922264" cy="17785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04848" y="9274555"/>
            <a:ext cx="168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926726"/>
            <a:ext cx="5913120" cy="2141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atu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und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700" spc="-10" dirty="0">
                <a:latin typeface="Calibri"/>
                <a:cs typeface="Calibri"/>
              </a:rPr>
              <a:t>0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5" dirty="0">
                <a:latin typeface="Calibri"/>
                <a:cs typeface="Calibri"/>
              </a:rPr>
              <a:t>0</a:t>
            </a:r>
            <a:r>
              <a:rPr sz="800" spc="-10" dirty="0">
                <a:latin typeface="Symbol"/>
                <a:cs typeface="Symbol"/>
              </a:rPr>
              <a:t>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ture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700" spc="-5" dirty="0">
                <a:latin typeface="Times New Roman"/>
                <a:cs typeface="Times New Roman"/>
              </a:rPr>
              <a:t>x</a:t>
            </a:r>
            <a:r>
              <a:rPr sz="7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altitu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latin typeface="Calibri"/>
                <a:cs typeface="Calibri"/>
              </a:rPr>
              <a:t>met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rel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io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700" spc="-5" dirty="0">
                <a:latin typeface="Times New Roman"/>
                <a:cs typeface="Times New Roman"/>
              </a:rPr>
              <a:t>x</a:t>
            </a:r>
            <a:r>
              <a:rPr sz="7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700" spc="-5" dirty="0">
                <a:latin typeface="Calibri"/>
                <a:cs typeface="Calibri"/>
              </a:rPr>
              <a:t>0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-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dirty="0">
                <a:latin typeface="Times New Roman"/>
                <a:cs typeface="Times New Roman"/>
              </a:rPr>
              <a:t>.</a:t>
            </a:r>
            <a:r>
              <a:rPr sz="1100" spc="-10" dirty="0">
                <a:latin typeface="Calibri"/>
                <a:cs typeface="Calibri"/>
              </a:rPr>
              <a:t>0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dirty="0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  <a:buFont typeface="Calibri"/>
              <a:buAutoNum type="alphaLcParenBoth"/>
              <a:tabLst>
                <a:tab pos="197485" algn="l"/>
              </a:tabLst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bal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elea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z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ea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ter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up</a:t>
            </a:r>
            <a:r>
              <a:rPr sz="1100" dirty="0">
                <a:latin typeface="Calibri"/>
                <a:cs typeface="Calibri"/>
              </a:rPr>
              <a:t>wards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ity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5" dirty="0">
                <a:latin typeface="Calibri"/>
                <a:cs typeface="Calibri"/>
              </a:rPr>
              <a:t>/se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raw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tab</a:t>
            </a:r>
            <a:r>
              <a:rPr sz="1100" spc="-20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atu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titu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terva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irst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5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tra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el.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ho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error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each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202565" indent="-189865">
              <a:lnSpc>
                <a:spcPct val="100000"/>
              </a:lnSpc>
              <a:spcBef>
                <a:spcPts val="925"/>
              </a:spcBef>
              <a:buFont typeface="Calibri"/>
              <a:buAutoNum type="alphaLcParenBoth"/>
              <a:tabLst>
                <a:tab pos="203200" algn="l"/>
              </a:tabLst>
            </a:pP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ture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0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repo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ltitu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5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10" dirty="0">
                <a:latin typeface="Calibri"/>
                <a:cs typeface="Calibri"/>
              </a:rPr>
              <a:t>0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tre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?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9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100" dirty="0">
                <a:latin typeface="Times New Roman"/>
                <a:cs typeface="Times New Roman"/>
              </a:rPr>
              <a:t>3.   </a:t>
            </a:r>
            <a:r>
              <a:rPr sz="1100" spc="-130" dirty="0"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Sec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-Or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3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nt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eff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cie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3</a:t>
            </a:r>
            <a:r>
              <a:rPr sz="75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n</a:t>
            </a:r>
            <a:r>
              <a:rPr sz="75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ther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0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2</a:t>
            </a:r>
            <a:r>
              <a:rPr sz="75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Eq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ation</a:t>
            </a:r>
            <a:r>
              <a:rPr sz="11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2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.2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11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zer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5" y="5076833"/>
            <a:ext cx="5530850" cy="34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dirty="0">
                <a:latin typeface="Calibri"/>
                <a:cs typeface="Calibri"/>
              </a:rPr>
              <a:t>ex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0,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2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Eq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(</a:t>
            </a:r>
            <a:r>
              <a:rPr sz="1100" dirty="0">
                <a:latin typeface="Calibri"/>
                <a:cs typeface="Calibri"/>
              </a:rPr>
              <a:t>2</a:t>
            </a:r>
            <a:r>
              <a:rPr sz="1100" spc="-5" dirty="0">
                <a:latin typeface="Calibri"/>
                <a:cs typeface="Calibri"/>
              </a:rPr>
              <a:t>.8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ter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aram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(s</a:t>
            </a:r>
            <a:r>
              <a:rPr sz="1100" dirty="0">
                <a:latin typeface="Calibri"/>
                <a:cs typeface="Calibri"/>
              </a:rPr>
              <a:t>tat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sens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ivit</a:t>
            </a:r>
            <a:r>
              <a:rPr sz="1100" spc="-1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)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ω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(u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am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na</a:t>
            </a:r>
            <a:r>
              <a:rPr sz="1100" dirty="0">
                <a:latin typeface="Calibri"/>
                <a:cs typeface="Calibri"/>
              </a:rPr>
              <a:t>tur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freq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enc</a:t>
            </a:r>
            <a:r>
              <a:rPr sz="1100" spc="-1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)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ξ</a:t>
            </a:r>
            <a:r>
              <a:rPr sz="1100" spc="-5" dirty="0">
                <a:latin typeface="Calibri"/>
                <a:cs typeface="Calibri"/>
              </a:rPr>
              <a:t> (d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)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3172967"/>
            <a:ext cx="4968240" cy="163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" y="5567171"/>
            <a:ext cx="5161788" cy="33649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5" y="927854"/>
            <a:ext cx="5885815" cy="901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98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ard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te</a:t>
            </a:r>
            <a:r>
              <a:rPr sz="1100" dirty="0">
                <a:latin typeface="Calibri"/>
                <a:cs typeface="Calibri"/>
              </a:rPr>
              <a:t>m,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res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escri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kn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ment.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Eq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ation</a:t>
            </a:r>
            <a:r>
              <a:rPr sz="1100" spc="-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2</a:t>
            </a:r>
            <a:r>
              <a:rPr sz="1100" spc="-1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9)</a:t>
            </a:r>
            <a:r>
              <a:rPr sz="1100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ved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alytica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y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sha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ep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res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ta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dep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par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x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respo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nd-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20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x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ol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tep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measured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Figu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re</a:t>
            </a:r>
            <a:r>
              <a:rPr sz="1100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20" dirty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el</a:t>
            </a:r>
            <a:r>
              <a:rPr sz="1100" spc="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7287004"/>
            <a:ext cx="5464810" cy="362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0" spc="-5" dirty="0">
                <a:solidFill>
                  <a:srgbClr val="1F4D78"/>
                </a:solidFill>
                <a:latin typeface="Calibri Light"/>
                <a:cs typeface="Calibri Light"/>
              </a:rPr>
              <a:t>R</a:t>
            </a:r>
            <a:r>
              <a:rPr sz="1200" b="0" spc="-10" dirty="0">
                <a:solidFill>
                  <a:srgbClr val="1F4D78"/>
                </a:solidFill>
                <a:latin typeface="Calibri Light"/>
                <a:cs typeface="Calibri Light"/>
              </a:rPr>
              <a:t>e</a:t>
            </a:r>
            <a:r>
              <a:rPr sz="1200" b="0" spc="-5" dirty="0">
                <a:solidFill>
                  <a:srgbClr val="1F4D78"/>
                </a:solidFill>
                <a:latin typeface="Calibri Light"/>
                <a:cs typeface="Calibri Light"/>
              </a:rPr>
              <a:t>f</a:t>
            </a:r>
            <a:r>
              <a:rPr sz="1200" b="0" spc="-15" dirty="0">
                <a:solidFill>
                  <a:srgbClr val="1F4D78"/>
                </a:solidFill>
                <a:latin typeface="Calibri Light"/>
                <a:cs typeface="Calibri Light"/>
              </a:rPr>
              <a:t>e</a:t>
            </a:r>
            <a:r>
              <a:rPr sz="1200" b="0" dirty="0">
                <a:solidFill>
                  <a:srgbClr val="1F4D78"/>
                </a:solidFill>
                <a:latin typeface="Calibri Light"/>
                <a:cs typeface="Calibri Light"/>
              </a:rPr>
              <a:t>r</a:t>
            </a:r>
            <a:r>
              <a:rPr sz="1200" b="0" spc="-5" dirty="0">
                <a:solidFill>
                  <a:srgbClr val="1F4D78"/>
                </a:solidFill>
                <a:latin typeface="Calibri Light"/>
                <a:cs typeface="Calibri Light"/>
              </a:rPr>
              <a:t>e</a:t>
            </a:r>
            <a:r>
              <a:rPr sz="1200" b="0" spc="-10" dirty="0">
                <a:solidFill>
                  <a:srgbClr val="1F4D78"/>
                </a:solidFill>
                <a:latin typeface="Calibri Light"/>
                <a:cs typeface="Calibri Light"/>
              </a:rPr>
              <a:t>nc</a:t>
            </a:r>
            <a:r>
              <a:rPr sz="1200" b="0" spc="-5" dirty="0">
                <a:solidFill>
                  <a:srgbClr val="1F4D78"/>
                </a:solidFill>
                <a:latin typeface="Calibri Light"/>
                <a:cs typeface="Calibri Light"/>
              </a:rPr>
              <a:t>es:</a:t>
            </a: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5" dirty="0">
                <a:latin typeface="Calibri"/>
                <a:cs typeface="Calibri"/>
              </a:rPr>
              <a:t>-</a:t>
            </a:r>
            <a:r>
              <a:rPr sz="1100" dirty="0">
                <a:latin typeface="Calibri"/>
                <a:cs typeface="Calibri"/>
              </a:rPr>
              <a:t>Measur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ap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cati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/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s;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z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2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2097024"/>
            <a:ext cx="5219700" cy="4773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927854"/>
            <a:ext cx="5882640" cy="53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ressu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ei</a:t>
            </a:r>
            <a:r>
              <a:rPr sz="1100" spc="-5" dirty="0">
                <a:latin typeface="Calibri"/>
                <a:cs typeface="Calibri"/>
              </a:rPr>
              <a:t>gh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dd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til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datu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el,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nu</a:t>
            </a:r>
            <a:r>
              <a:rPr sz="1100" dirty="0">
                <a:latin typeface="Calibri"/>
                <a:cs typeface="Calibri"/>
              </a:rPr>
              <a:t>ll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oi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essure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te</a:t>
            </a:r>
            <a:r>
              <a:rPr sz="1100" dirty="0">
                <a:latin typeface="Calibri"/>
                <a:cs typeface="Calibri"/>
              </a:rPr>
              <a:t>rms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gh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ee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reach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eneral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nu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def</a:t>
            </a:r>
            <a:r>
              <a:rPr sz="1100" dirty="0">
                <a:latin typeface="Calibri"/>
                <a:cs typeface="Calibri"/>
              </a:rPr>
              <a:t>lect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3645529"/>
            <a:ext cx="5916930" cy="1029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-Analo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gu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4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Digi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al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endParaRPr sz="1300">
              <a:latin typeface="Calibri Light"/>
              <a:cs typeface="Calibri Light"/>
            </a:endParaRPr>
          </a:p>
          <a:p>
            <a:pPr marL="12700" marR="5080" algn="just">
              <a:lnSpc>
                <a:spcPct val="109500"/>
              </a:lnSpc>
              <a:spcBef>
                <a:spcPts val="25"/>
              </a:spcBef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alo</a:t>
            </a:r>
            <a:r>
              <a:rPr sz="1100" spc="-5" dirty="0">
                <a:latin typeface="Calibri"/>
                <a:cs typeface="Calibri"/>
              </a:rPr>
              <a:t>gu</a:t>
            </a:r>
            <a:r>
              <a:rPr sz="1100" dirty="0">
                <a:latin typeface="Calibri"/>
                <a:cs typeface="Calibri"/>
              </a:rPr>
              <a:t>e: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20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-5" dirty="0">
                <a:latin typeface="Calibri"/>
                <a:cs typeface="Calibri"/>
              </a:rPr>
              <a:t>nu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us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es.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5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ef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ect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n-</a:t>
            </a:r>
            <a:r>
              <a:rPr sz="1100" dirty="0">
                <a:latin typeface="Calibri"/>
                <a:cs typeface="Calibri"/>
              </a:rPr>
              <a:t>ty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pressu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latin typeface="Calibri"/>
                <a:cs typeface="Calibri"/>
              </a:rPr>
              <a:t>Di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ital: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scre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10" y="6419478"/>
            <a:ext cx="5912485" cy="2258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9235">
              <a:lnSpc>
                <a:spcPct val="109700"/>
              </a:lnSpc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alo</a:t>
            </a:r>
            <a:r>
              <a:rPr sz="1100" spc="-5" dirty="0">
                <a:latin typeface="Calibri"/>
                <a:cs typeface="Calibri"/>
              </a:rPr>
              <a:t>gu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nt</a:t>
            </a:r>
            <a:r>
              <a:rPr sz="1100" dirty="0">
                <a:latin typeface="Calibri"/>
                <a:cs typeface="Calibri"/>
              </a:rPr>
              <a:t>erfaced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mic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pu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alo</a:t>
            </a:r>
            <a:r>
              <a:rPr sz="1100" spc="-5" dirty="0">
                <a:latin typeface="Calibri"/>
                <a:cs typeface="Calibri"/>
              </a:rPr>
              <a:t>gu</a:t>
            </a:r>
            <a:r>
              <a:rPr sz="1100" spc="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-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ital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(A</a:t>
            </a:r>
            <a:r>
              <a:rPr sz="1100" spc="-10" dirty="0">
                <a:latin typeface="Calibri"/>
                <a:cs typeface="Calibri"/>
              </a:rPr>
              <a:t>/</a:t>
            </a:r>
            <a:r>
              <a:rPr sz="1100" dirty="0">
                <a:latin typeface="Calibri"/>
                <a:cs typeface="Calibri"/>
              </a:rPr>
              <a:t>D)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erte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ich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alo</a:t>
            </a:r>
            <a:r>
              <a:rPr sz="1100" spc="-5" dirty="0">
                <a:latin typeface="Calibri"/>
                <a:cs typeface="Calibri"/>
              </a:rPr>
              <a:t>gu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rom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ivalent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ital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pu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1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-Indic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ing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Ins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ru</a:t>
            </a:r>
            <a:r>
              <a:rPr sz="1300" b="0" spc="-25" dirty="0">
                <a:solidFill>
                  <a:srgbClr val="2D74B5"/>
                </a:solidFill>
                <a:latin typeface="Calibri Light"/>
                <a:cs typeface="Calibri Light"/>
              </a:rPr>
              <a:t>m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and</a:t>
            </a:r>
            <a:r>
              <a:rPr sz="1300" b="0" spc="-3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w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th</a:t>
            </a:r>
            <a:r>
              <a:rPr sz="1300" b="0" spc="-2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Signal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p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ut</a:t>
            </a:r>
            <a:endParaRPr sz="1300">
              <a:latin typeface="Calibri Light"/>
              <a:cs typeface="Calibri Light"/>
            </a:endParaRPr>
          </a:p>
          <a:p>
            <a:pPr marL="12700" marR="5080">
              <a:lnSpc>
                <a:spcPct val="109700"/>
              </a:lnSpc>
              <a:spcBef>
                <a:spcPts val="10"/>
              </a:spcBef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icati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ere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io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ic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ph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easured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(n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mal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nclud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assive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es.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icato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fu</a:t>
            </a:r>
            <a:r>
              <a:rPr sz="1100" dirty="0">
                <a:latin typeface="Calibri"/>
                <a:cs typeface="Calibri"/>
              </a:rPr>
              <a:t>rther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ivi</a:t>
            </a:r>
            <a:r>
              <a:rPr sz="1100" spc="-5" dirty="0">
                <a:latin typeface="Calibri"/>
                <a:cs typeface="Calibri"/>
              </a:rPr>
              <a:t>de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ana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ital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lay.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alo</a:t>
            </a:r>
            <a:r>
              <a:rPr sz="1100" spc="-5" dirty="0">
                <a:latin typeface="Calibri"/>
                <a:cs typeface="Calibri"/>
              </a:rPr>
              <a:t>gu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ica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id</a:t>
            </a:r>
            <a:r>
              <a:rPr sz="1100" spc="-5" dirty="0">
                <a:latin typeface="Calibri"/>
                <a:cs typeface="Calibri"/>
              </a:rPr>
              <a:t>-in-g</a:t>
            </a:r>
            <a:r>
              <a:rPr sz="1100" dirty="0">
                <a:latin typeface="Calibri"/>
                <a:cs typeface="Calibri"/>
              </a:rPr>
              <a:t>lass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ther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ete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  <a:p>
            <a:pPr marL="12700" marR="561340">
              <a:lnSpc>
                <a:spcPct val="109100"/>
              </a:lnSpc>
              <a:spcBef>
                <a:spcPts val="815"/>
              </a:spcBef>
            </a:pP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Outpu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ro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art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tic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s)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97351" y="1604772"/>
            <a:ext cx="2371344" cy="18196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19300" y="4780788"/>
            <a:ext cx="3229355" cy="15087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935474"/>
            <a:ext cx="5962015" cy="8027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-S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m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nd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-sma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09880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mic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ces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ivi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ion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een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cro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t)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15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 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’t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1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buClr>
                <a:srgbClr val="2D74B5"/>
              </a:buClr>
              <a:buFont typeface="Calibri Light"/>
              <a:buAutoNum type="alphaUcParenR"/>
              <a:tabLst>
                <a:tab pos="233679" algn="l"/>
              </a:tabLst>
            </a:pP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Sta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ic</a:t>
            </a:r>
            <a:r>
              <a:rPr sz="16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Char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cteri</a:t>
            </a:r>
            <a:r>
              <a:rPr sz="1600" b="0" spc="-2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ti</a:t>
            </a:r>
            <a:r>
              <a:rPr sz="1600" b="0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600" b="0" spc="-5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f</a:t>
            </a:r>
            <a:r>
              <a:rPr sz="16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600" b="0" spc="-2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trume</a:t>
            </a:r>
            <a:r>
              <a:rPr sz="1600" b="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ts</a:t>
            </a:r>
            <a:endParaRPr sz="1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Clr>
                <a:srgbClr val="2D74B5"/>
              </a:buClr>
              <a:buFont typeface="Calibri Light"/>
              <a:buAutoNum type="alphaUcParenR"/>
            </a:pPr>
            <a:endParaRPr sz="1450">
              <a:latin typeface="Times New Roman"/>
              <a:cs typeface="Times New Roman"/>
            </a:endParaRPr>
          </a:p>
          <a:p>
            <a:pPr marL="12700" marR="10160">
              <a:lnSpc>
                <a:spcPct val="109900"/>
              </a:lnSpc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mo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oo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2</a:t>
            </a:r>
            <a:r>
              <a:rPr sz="1100" spc="20" dirty="0">
                <a:latin typeface="Calibri"/>
                <a:cs typeface="Calibri"/>
              </a:rPr>
              <a:t>0</a:t>
            </a:r>
            <a:r>
              <a:rPr sz="1050" spc="-15" baseline="31746" dirty="0">
                <a:latin typeface="Arial"/>
                <a:cs typeface="Arial"/>
              </a:rPr>
              <a:t>o</a:t>
            </a:r>
            <a:r>
              <a:rPr sz="1100" spc="-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real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mat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true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9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20</a:t>
            </a:r>
            <a:r>
              <a:rPr sz="1100" spc="-15" dirty="0">
                <a:latin typeface="Calibri"/>
                <a:cs typeface="Calibri"/>
              </a:rPr>
              <a:t>.</a:t>
            </a:r>
            <a:r>
              <a:rPr sz="1100" spc="20" dirty="0">
                <a:latin typeface="Calibri"/>
                <a:cs typeface="Calibri"/>
              </a:rPr>
              <a:t>5</a:t>
            </a:r>
            <a:r>
              <a:rPr sz="1050" spc="-15" baseline="31746" dirty="0">
                <a:latin typeface="Arial"/>
                <a:cs typeface="Arial"/>
              </a:rPr>
              <a:t>o</a:t>
            </a:r>
            <a:r>
              <a:rPr sz="1100" spc="-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atio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2</a:t>
            </a:r>
            <a:r>
              <a:rPr sz="1100" spc="5" dirty="0">
                <a:latin typeface="Calibri"/>
                <a:cs typeface="Calibri"/>
              </a:rPr>
              <a:t>0</a:t>
            </a:r>
            <a:r>
              <a:rPr sz="1050" spc="-15" baseline="31746" dirty="0">
                <a:latin typeface="Arial"/>
                <a:cs typeface="Arial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mall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af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ect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ther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arm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b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ies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5" dirty="0">
                <a:latin typeface="Calibri"/>
                <a:cs typeface="Calibri"/>
              </a:rPr>
              <a:t>nn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scri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suc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clo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vels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atu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om</a:t>
            </a:r>
            <a:r>
              <a:rPr sz="1100" dirty="0">
                <a:latin typeface="Calibri"/>
                <a:cs typeface="Calibri"/>
              </a:rPr>
              <a:t>eter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na</a:t>
            </a:r>
            <a:r>
              <a:rPr sz="1100" dirty="0">
                <a:latin typeface="Calibri"/>
                <a:cs typeface="Calibri"/>
              </a:rPr>
              <a:t>ccur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±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050" spc="-15" baseline="31746" dirty="0">
                <a:latin typeface="Arial"/>
                <a:cs typeface="Arial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erfe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tly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ate.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ha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erta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mical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ess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ver,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050" spc="-15" baseline="31746" dirty="0">
                <a:latin typeface="Arial"/>
                <a:cs typeface="Arial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fi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effe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rate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du</a:t>
            </a:r>
            <a:r>
              <a:rPr sz="1100" dirty="0">
                <a:latin typeface="Calibri"/>
                <a:cs typeface="Calibri"/>
              </a:rPr>
              <a:t>cts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acy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±0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050" spc="-15" baseline="31746" dirty="0">
                <a:latin typeface="Arial"/>
                <a:cs typeface="Arial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eref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early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ire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Acc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racy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hu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ice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ticu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pp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cati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et</a:t>
            </a:r>
            <a:r>
              <a:rPr sz="1100" dirty="0">
                <a:latin typeface="Calibri"/>
                <a:cs typeface="Calibri"/>
              </a:rPr>
              <a:t>ers,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suc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tivi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ty,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eact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ang</a:t>
            </a:r>
            <a:r>
              <a:rPr sz="1100" dirty="0">
                <a:latin typeface="Calibri"/>
                <a:cs typeface="Calibri"/>
              </a:rPr>
              <a:t>es,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furth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erat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tri</a:t>
            </a:r>
            <a:r>
              <a:rPr sz="1100" spc="-5" dirty="0">
                <a:latin typeface="Calibri"/>
                <a:cs typeface="Calibri"/>
              </a:rPr>
              <a:t>bu</a:t>
            </a:r>
            <a:r>
              <a:rPr sz="1100" dirty="0">
                <a:latin typeface="Calibri"/>
                <a:cs typeface="Calibri"/>
              </a:rPr>
              <a:t>tes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ect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sta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teri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tics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dat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she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rtic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lar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rac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eri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dirty="0">
                <a:latin typeface="Calibri"/>
                <a:cs typeface="Calibri"/>
              </a:rPr>
              <a:t>ics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ata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pp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used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spec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fi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tan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ard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ib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itio</a:t>
            </a:r>
            <a:r>
              <a:rPr sz="1100" spc="-5" dirty="0">
                <a:latin typeface="Calibri"/>
                <a:cs typeface="Calibri"/>
              </a:rPr>
              <a:t>ns.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050">
              <a:latin typeface="Times New Roman"/>
              <a:cs typeface="Times New Roman"/>
            </a:endParaRPr>
          </a:p>
          <a:p>
            <a:pPr marL="469265" lvl="1" indent="-227965">
              <a:lnSpc>
                <a:spcPct val="100000"/>
              </a:lnSpc>
              <a:buClr>
                <a:srgbClr val="2D74B5"/>
              </a:buClr>
              <a:buFont typeface="Calibri Light"/>
              <a:buAutoNum type="arabicPeriod"/>
              <a:tabLst>
                <a:tab pos="469900" algn="l"/>
              </a:tabLst>
            </a:pP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Ac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curacy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3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Inacc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ra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y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(M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asu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nt</a:t>
            </a:r>
            <a:r>
              <a:rPr sz="13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nce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aint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y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)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93345">
              <a:lnSpc>
                <a:spcPct val="109800"/>
              </a:lnSpc>
              <a:spcBef>
                <a:spcPts val="760"/>
              </a:spcBef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tice,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usua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accu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acy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certai</a:t>
            </a:r>
            <a:r>
              <a:rPr sz="1100" spc="-10" dirty="0">
                <a:latin typeface="Calibri"/>
                <a:cs typeface="Calibri"/>
              </a:rPr>
              <a:t>nt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acy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acy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certai</a:t>
            </a:r>
            <a:r>
              <a:rPr sz="1100" spc="-10" dirty="0">
                <a:latin typeface="Calibri"/>
                <a:cs typeface="Calibri"/>
              </a:rPr>
              <a:t>nt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x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ead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te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per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enta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fu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1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-sca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(f.s.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t.</a:t>
            </a:r>
            <a:endParaRPr sz="1100">
              <a:latin typeface="Calibri"/>
              <a:cs typeface="Calibri"/>
            </a:endParaRPr>
          </a:p>
          <a:p>
            <a:pPr marL="12700" marR="30480">
              <a:lnSpc>
                <a:spcPct val="109700"/>
              </a:lnSpc>
              <a:spcBef>
                <a:spcPts val="805"/>
              </a:spcBef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ex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car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ies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essage.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Becau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x</a:t>
            </a:r>
            <a:r>
              <a:rPr sz="1100" dirty="0">
                <a:latin typeface="Calibri"/>
                <a:cs typeface="Calibri"/>
              </a:rPr>
              <a:t>im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error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rela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u</a:t>
            </a:r>
            <a:r>
              <a:rPr sz="1100" spc="-5" dirty="0">
                <a:latin typeface="Calibri"/>
                <a:cs typeface="Calibri"/>
              </a:rPr>
              <a:t>ll-sca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titi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spc="-5" dirty="0">
                <a:latin typeface="Calibri"/>
                <a:cs typeface="Calibri"/>
              </a:rPr>
              <a:t>stant</a:t>
            </a:r>
            <a:r>
              <a:rPr sz="1100" dirty="0">
                <a:latin typeface="Calibri"/>
                <a:cs typeface="Calibri"/>
              </a:rPr>
              <a:t>ia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less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fu</a:t>
            </a:r>
            <a:r>
              <a:rPr sz="1100" dirty="0">
                <a:latin typeface="Calibri"/>
                <a:cs typeface="Calibri"/>
              </a:rPr>
              <a:t>ll</a:t>
            </a:r>
            <a:r>
              <a:rPr sz="1100" spc="-5" dirty="0">
                <a:latin typeface="Calibri"/>
                <a:cs typeface="Calibri"/>
              </a:rPr>
              <a:t>-sca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din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means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if</a:t>
            </a:r>
            <a:r>
              <a:rPr sz="1100" dirty="0">
                <a:latin typeface="Calibri"/>
                <a:cs typeface="Calibri"/>
              </a:rPr>
              <a:t>ie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200" b="0" spc="-10" dirty="0">
                <a:solidFill>
                  <a:srgbClr val="1F4D78"/>
                </a:solidFill>
                <a:latin typeface="Calibri Light"/>
                <a:cs typeface="Calibri Light"/>
              </a:rPr>
              <a:t>Example</a:t>
            </a:r>
            <a:endParaRPr sz="1200">
              <a:latin typeface="Calibri Light"/>
              <a:cs typeface="Calibri Light"/>
            </a:endParaRPr>
          </a:p>
          <a:p>
            <a:pPr marL="12700" marR="17780">
              <a:lnSpc>
                <a:spcPct val="109700"/>
              </a:lnSpc>
              <a:spcBef>
                <a:spcPts val="20"/>
              </a:spcBef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ressu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0–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na</a:t>
            </a:r>
            <a:r>
              <a:rPr sz="1100" dirty="0">
                <a:latin typeface="Calibri"/>
                <a:cs typeface="Calibri"/>
              </a:rPr>
              <a:t>ccur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±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5" dirty="0">
                <a:latin typeface="Calibri"/>
                <a:cs typeface="Calibri"/>
              </a:rPr>
              <a:t>.0</a:t>
            </a:r>
            <a:r>
              <a:rPr sz="1100" dirty="0">
                <a:latin typeface="Calibri"/>
                <a:cs typeface="Calibri"/>
              </a:rPr>
              <a:t>%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f.s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(</a:t>
            </a:r>
            <a:r>
              <a:rPr sz="1100" spc="-10" dirty="0">
                <a:latin typeface="Calibri"/>
                <a:cs typeface="Calibri"/>
              </a:rPr>
              <a:t>±</a:t>
            </a:r>
            <a:r>
              <a:rPr sz="1100" dirty="0">
                <a:latin typeface="Calibri"/>
                <a:cs typeface="Calibri"/>
              </a:rPr>
              <a:t>1%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fu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l-sca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g)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max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xpec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10" dirty="0">
                <a:latin typeface="Calibri"/>
                <a:cs typeface="Calibri"/>
              </a:rPr>
              <a:t>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ent?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(b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What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k</a:t>
            </a:r>
            <a:r>
              <a:rPr sz="1100" dirty="0">
                <a:latin typeface="Calibri"/>
                <a:cs typeface="Calibri"/>
              </a:rPr>
              <a:t>ely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error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ex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sse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tage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</a:t>
            </a:r>
            <a:r>
              <a:rPr sz="1100" dirty="0">
                <a:latin typeface="Calibri"/>
                <a:cs typeface="Calibri"/>
              </a:rPr>
              <a:t>essu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au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measur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pressur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ar?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10" y="1311902"/>
            <a:ext cx="283972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2.</a:t>
            </a:r>
            <a:r>
              <a:rPr sz="1300" b="0" spc="-5" dirty="0">
                <a:solidFill>
                  <a:srgbClr val="2D74B5"/>
                </a:solidFill>
                <a:latin typeface="Times New Roman"/>
                <a:cs typeface="Times New Roman"/>
              </a:rPr>
              <a:t>  </a:t>
            </a:r>
            <a:r>
              <a:rPr sz="1300" b="0" spc="-15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Pr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ci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ion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/R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p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at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bilit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y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/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p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od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ucibil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y</a:t>
            </a:r>
            <a:endParaRPr sz="13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6454899"/>
            <a:ext cx="5842635" cy="2350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indent="-227965">
              <a:lnSpc>
                <a:spcPct val="100000"/>
              </a:lnSpc>
              <a:buClr>
                <a:srgbClr val="2D74B5"/>
              </a:buClr>
              <a:buFont typeface="Calibri Light"/>
              <a:buAutoNum type="arabicPeriod" startAt="3"/>
              <a:tabLst>
                <a:tab pos="469900" algn="l"/>
              </a:tabLst>
            </a:pP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le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ran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Clr>
                <a:srgbClr val="2D74B5"/>
              </a:buClr>
              <a:buFont typeface="Calibri Light"/>
              <a:buAutoNum type="arabicPeriod" startAt="3"/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9800"/>
              </a:lnSpc>
            </a:pPr>
            <a:r>
              <a:rPr sz="1100" spc="-5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lera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clo</a:t>
            </a:r>
            <a:r>
              <a:rPr sz="1100" spc="-5" dirty="0">
                <a:latin typeface="Calibri"/>
                <a:cs typeface="Calibri"/>
              </a:rPr>
              <a:t>se</a:t>
            </a:r>
            <a:r>
              <a:rPr sz="1100" spc="-10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elated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ax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error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ex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ec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so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trict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eak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sta</a:t>
            </a:r>
            <a:r>
              <a:rPr sz="1100" dirty="0">
                <a:latin typeface="Calibri"/>
                <a:cs typeface="Calibri"/>
              </a:rPr>
              <a:t>tic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teri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her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us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met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lera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us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ctl</a:t>
            </a:r>
            <a:r>
              <a:rPr sz="1100" spc="-10" dirty="0">
                <a:latin typeface="Calibri"/>
                <a:cs typeface="Calibri"/>
              </a:rPr>
              <a:t>y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lera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x</a:t>
            </a:r>
            <a:r>
              <a:rPr sz="1100" dirty="0">
                <a:latin typeface="Calibri"/>
                <a:cs typeface="Calibri"/>
              </a:rPr>
              <a:t>im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viat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nufa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tured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fr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som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ci</a:t>
            </a:r>
            <a:r>
              <a:rPr sz="1100" spc="-5" dirty="0">
                <a:latin typeface="Calibri"/>
                <a:cs typeface="Calibri"/>
              </a:rPr>
              <a:t>fi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05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buClr>
                <a:srgbClr val="2D74B5"/>
              </a:buClr>
              <a:buFont typeface="Calibri Light"/>
              <a:buAutoNum type="arabicPeriod" startAt="4"/>
              <a:tabLst>
                <a:tab pos="469900" algn="l"/>
              </a:tabLst>
            </a:pP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ange</a:t>
            </a:r>
            <a:r>
              <a:rPr sz="1300" b="0" spc="-3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or</a:t>
            </a:r>
            <a:r>
              <a:rPr sz="1300" b="0" spc="-4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Sp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96520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spa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trum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max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esi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8022" y="2642356"/>
            <a:ext cx="3250565" cy="2010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1100" dirty="0">
                <a:latin typeface="Calibri"/>
                <a:cs typeface="Calibri"/>
              </a:rPr>
              <a:t>Precis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erm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 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cri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’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deg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ran</a:t>
            </a:r>
            <a:r>
              <a:rPr sz="1100" spc="-25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rrors.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lar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aken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ame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h-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reci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ion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read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ead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mal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reci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altho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rre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tly,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nfuse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acy.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pre</a:t>
            </a:r>
            <a:r>
              <a:rPr sz="1100" spc="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ot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yth</a:t>
            </a:r>
            <a:r>
              <a:rPr sz="1100" spc="-5" dirty="0">
                <a:latin typeface="Calibri"/>
                <a:cs typeface="Calibri"/>
              </a:rPr>
              <a:t>in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abo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cy.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h-p</a:t>
            </a:r>
            <a:r>
              <a:rPr sz="1100" dirty="0">
                <a:latin typeface="Calibri"/>
                <a:cs typeface="Calibri"/>
              </a:rPr>
              <a:t>reci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-5" dirty="0">
                <a:latin typeface="Calibri"/>
                <a:cs typeface="Calibri"/>
              </a:rPr>
              <a:t>-p</a:t>
            </a:r>
            <a:r>
              <a:rPr sz="1100" dirty="0">
                <a:latin typeface="Calibri"/>
                <a:cs typeface="Calibri"/>
              </a:rPr>
              <a:t>reci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ion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rmal</a:t>
            </a:r>
            <a:r>
              <a:rPr sz="1100" spc="-20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ias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ents,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whi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recal</a:t>
            </a:r>
            <a:r>
              <a:rPr sz="1100" spc="-5" dirty="0">
                <a:latin typeface="Calibri"/>
                <a:cs typeface="Calibri"/>
              </a:rPr>
              <a:t>ib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42459" y="1709927"/>
            <a:ext cx="2395728" cy="4684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10" y="935474"/>
            <a:ext cx="823594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5.</a:t>
            </a:r>
            <a:r>
              <a:rPr sz="1300" b="0" spc="-5" dirty="0">
                <a:solidFill>
                  <a:srgbClr val="2D74B5"/>
                </a:solidFill>
                <a:latin typeface="Times New Roman"/>
                <a:cs typeface="Times New Roman"/>
              </a:rPr>
              <a:t>  </a:t>
            </a:r>
            <a:r>
              <a:rPr sz="1300" b="0" spc="-15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Lin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ar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y</a:t>
            </a:r>
            <a:endParaRPr sz="13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5194169"/>
            <a:ext cx="5819140" cy="734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6.</a:t>
            </a:r>
            <a:r>
              <a:rPr sz="1300" b="0" spc="-5" dirty="0">
                <a:solidFill>
                  <a:srgbClr val="2D74B5"/>
                </a:solidFill>
                <a:latin typeface="Times New Roman"/>
                <a:cs typeface="Times New Roman"/>
              </a:rPr>
              <a:t>  </a:t>
            </a:r>
            <a:r>
              <a:rPr sz="1300" b="0" spc="-15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Se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si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ivi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ty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of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Meas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re</a:t>
            </a:r>
            <a:r>
              <a:rPr sz="1300" b="0" spc="-25" dirty="0">
                <a:solidFill>
                  <a:srgbClr val="2D74B5"/>
                </a:solidFill>
                <a:latin typeface="Calibri Light"/>
                <a:cs typeface="Calibri Light"/>
              </a:rPr>
              <a:t>m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nt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sens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tivi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ccurs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t.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Thus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vi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10" y="6741410"/>
            <a:ext cx="5970905" cy="2267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sens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tivi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in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2</a:t>
            </a:r>
            <a:r>
              <a:rPr sz="1100" spc="-5" dirty="0">
                <a:latin typeface="Calibri"/>
                <a:cs typeface="Calibri"/>
              </a:rPr>
              <a:t>.6.</a:t>
            </a:r>
            <a:endParaRPr sz="110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40"/>
              </a:spcBef>
              <a:buClr>
                <a:srgbClr val="2D74B5"/>
              </a:buClr>
              <a:buFont typeface="Calibri Light"/>
              <a:buAutoNum type="arabicPeriod" startAt="7"/>
              <a:tabLst>
                <a:tab pos="469900" algn="l"/>
              </a:tabLst>
            </a:pP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Th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shold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Clr>
                <a:srgbClr val="2D74B5"/>
              </a:buClr>
              <a:buFont typeface="Calibri Light"/>
              <a:buAutoNum type="arabicPeriod" startAt="7"/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crea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du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ze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erta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im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la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ug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etec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thres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nufactu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ers</a:t>
            </a:r>
            <a:r>
              <a:rPr sz="110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Calibri"/>
                <a:cs typeface="Calibri"/>
              </a:rPr>
              <a:t>vary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way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eci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thres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ments.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thers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thres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erc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tage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ful</a:t>
            </a:r>
            <a:r>
              <a:rPr sz="1100" spc="5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-sca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gs.</a:t>
            </a:r>
            <a:endParaRPr sz="110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30"/>
              </a:spcBef>
              <a:buClr>
                <a:srgbClr val="2D74B5"/>
              </a:buClr>
              <a:buFont typeface="Calibri Light"/>
              <a:buAutoNum type="arabicPeriod" startAt="8"/>
              <a:tabLst>
                <a:tab pos="469900" algn="l"/>
              </a:tabLst>
            </a:pP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olut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on</a:t>
            </a:r>
            <a:endParaRPr sz="1300">
              <a:latin typeface="Calibri Light"/>
              <a:cs typeface="Calibri Light"/>
            </a:endParaRPr>
          </a:p>
          <a:p>
            <a:pPr marL="12700" marR="168910">
              <a:lnSpc>
                <a:spcPct val="109100"/>
              </a:lnSpc>
              <a:spcBef>
                <a:spcPts val="30"/>
              </a:spcBef>
            </a:pPr>
            <a:r>
              <a:rPr sz="1100" dirty="0">
                <a:latin typeface="Calibri"/>
                <a:cs typeface="Calibri"/>
              </a:rPr>
              <a:t>When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artic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lar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lim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ces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bse</a:t>
            </a:r>
            <a:r>
              <a:rPr sz="1100" spc="-1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va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36264" y="1482852"/>
            <a:ext cx="3061716" cy="3447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79320" y="6035040"/>
            <a:ext cx="2987039" cy="481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022" y="1851795"/>
            <a:ext cx="2365375" cy="2255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3185">
              <a:lnSpc>
                <a:spcPct val="95800"/>
              </a:lnSpc>
            </a:pPr>
            <a:r>
              <a:rPr sz="1100" spc="-2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 no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l</a:t>
            </a:r>
            <a:r>
              <a:rPr sz="1100" dirty="0">
                <a:latin typeface="Times New Roman"/>
                <a:cs typeface="Times New Roman"/>
              </a:rPr>
              <a:t>ly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des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ra</a:t>
            </a:r>
            <a:r>
              <a:rPr sz="1100" spc="-10" dirty="0">
                <a:latin typeface="Times New Roman"/>
                <a:cs typeface="Times New Roman"/>
              </a:rPr>
              <a:t>b</a:t>
            </a:r>
            <a:r>
              <a:rPr sz="1100" dirty="0">
                <a:latin typeface="Times New Roman"/>
                <a:cs typeface="Times New Roman"/>
              </a:rPr>
              <a:t>le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 o</a:t>
            </a:r>
            <a:r>
              <a:rPr sz="1100" spc="-10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tp</a:t>
            </a:r>
            <a:r>
              <a:rPr sz="1100" spc="-15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t rea</a:t>
            </a:r>
            <a:r>
              <a:rPr sz="1100" spc="-15" dirty="0">
                <a:latin typeface="Times New Roman"/>
                <a:cs typeface="Times New Roman"/>
              </a:rPr>
              <a:t>d</a:t>
            </a:r>
            <a:r>
              <a:rPr sz="1100" dirty="0">
                <a:latin typeface="Times New Roman"/>
                <a:cs typeface="Times New Roman"/>
              </a:rPr>
              <a:t>ing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of an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u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ent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lin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ly prop</a:t>
            </a:r>
            <a:r>
              <a:rPr sz="1100" spc="-15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ion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l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o t</a:t>
            </a:r>
            <a:r>
              <a:rPr sz="1100" spc="-15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e qua</a:t>
            </a:r>
            <a:r>
              <a:rPr sz="1100" spc="-15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ty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be</a:t>
            </a:r>
            <a:r>
              <a:rPr sz="1100" spc="5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ng 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easu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ed. The </a:t>
            </a:r>
            <a:r>
              <a:rPr sz="1100" spc="-20" dirty="0">
                <a:latin typeface="Times New Roman"/>
                <a:cs typeface="Times New Roman"/>
              </a:rPr>
              <a:t>X</a:t>
            </a:r>
            <a:r>
              <a:rPr sz="1100" dirty="0">
                <a:latin typeface="Times New Roman"/>
                <a:cs typeface="Times New Roman"/>
              </a:rPr>
              <a:t>s 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spc="-15" dirty="0">
                <a:latin typeface="Times New Roman"/>
                <a:cs typeface="Times New Roman"/>
              </a:rPr>
              <a:t>k</a:t>
            </a:r>
            <a:r>
              <a:rPr sz="1100" dirty="0">
                <a:latin typeface="Times New Roman"/>
                <a:cs typeface="Times New Roman"/>
              </a:rPr>
              <a:t>ed on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Fi</a:t>
            </a:r>
            <a:r>
              <a:rPr sz="1100" spc="-10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ure 2</a:t>
            </a:r>
            <a:r>
              <a:rPr sz="1100" spc="-10" dirty="0">
                <a:latin typeface="Times New Roman"/>
                <a:cs typeface="Times New Roman"/>
              </a:rPr>
              <a:t>.</a:t>
            </a:r>
            <a:r>
              <a:rPr sz="1100" dirty="0">
                <a:latin typeface="Times New Roman"/>
                <a:cs typeface="Times New Roman"/>
              </a:rPr>
              <a:t>6 show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10" dirty="0">
                <a:latin typeface="Times New Roman"/>
                <a:cs typeface="Times New Roman"/>
              </a:rPr>
              <a:t>p</a:t>
            </a:r>
            <a:r>
              <a:rPr sz="1100" dirty="0">
                <a:latin typeface="Times New Roman"/>
                <a:cs typeface="Times New Roman"/>
              </a:rPr>
              <a:t>lot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of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pic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l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ou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p</a:t>
            </a:r>
            <a:r>
              <a:rPr sz="1100" dirty="0">
                <a:latin typeface="Times New Roman"/>
                <a:cs typeface="Times New Roman"/>
              </a:rPr>
              <a:t>ut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ea</a:t>
            </a:r>
            <a:r>
              <a:rPr sz="1100" spc="-15" dirty="0">
                <a:latin typeface="Times New Roman"/>
                <a:cs typeface="Times New Roman"/>
              </a:rPr>
              <a:t>d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s of an </a:t>
            </a:r>
            <a:r>
              <a:rPr sz="1100" spc="5" dirty="0">
                <a:latin typeface="Times New Roman"/>
                <a:cs typeface="Times New Roman"/>
              </a:rPr>
              <a:t>i</a:t>
            </a:r>
            <a:r>
              <a:rPr sz="1100" spc="-15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s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ru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ent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hen 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seq</a:t>
            </a:r>
            <a:r>
              <a:rPr sz="1100" spc="-15" dirty="0">
                <a:latin typeface="Times New Roman"/>
                <a:cs typeface="Times New Roman"/>
              </a:rPr>
              <a:t>u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nce of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5" dirty="0">
                <a:latin typeface="Times New Roman"/>
                <a:cs typeface="Times New Roman"/>
              </a:rPr>
              <a:t>p</a:t>
            </a:r>
            <a:r>
              <a:rPr sz="1100" dirty="0">
                <a:latin typeface="Times New Roman"/>
                <a:cs typeface="Times New Roman"/>
              </a:rPr>
              <a:t>ut quan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ies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e ap</a:t>
            </a:r>
            <a:r>
              <a:rPr sz="1100" spc="-15" dirty="0">
                <a:latin typeface="Times New Roman"/>
                <a:cs typeface="Times New Roman"/>
              </a:rPr>
              <a:t>p</a:t>
            </a:r>
            <a:r>
              <a:rPr sz="1100" dirty="0">
                <a:latin typeface="Times New Roman"/>
                <a:cs typeface="Times New Roman"/>
              </a:rPr>
              <a:t>l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ed 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o 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t.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or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al proc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dure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to </a:t>
            </a:r>
            <a:r>
              <a:rPr sz="1100" spc="-15" dirty="0">
                <a:latin typeface="Times New Roman"/>
                <a:cs typeface="Times New Roman"/>
              </a:rPr>
              <a:t>d</a:t>
            </a:r>
            <a:r>
              <a:rPr sz="1100" dirty="0">
                <a:latin typeface="Times New Roman"/>
                <a:cs typeface="Times New Roman"/>
              </a:rPr>
              <a:t>raw a 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ood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tr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ht line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rou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h the</a:t>
            </a:r>
            <a:r>
              <a:rPr sz="1100" spc="-10" dirty="0">
                <a:latin typeface="Times New Roman"/>
                <a:cs typeface="Times New Roman"/>
              </a:rPr>
              <a:t> X</a:t>
            </a:r>
            <a:r>
              <a:rPr sz="1100" dirty="0">
                <a:latin typeface="Times New Roman"/>
                <a:cs typeface="Times New Roman"/>
              </a:rPr>
              <a:t>s, as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sh</a:t>
            </a:r>
            <a:r>
              <a:rPr sz="1100" spc="-10" dirty="0">
                <a:latin typeface="Times New Roman"/>
                <a:cs typeface="Times New Roman"/>
              </a:rPr>
              <a:t>ow</a:t>
            </a:r>
            <a:r>
              <a:rPr sz="1100" dirty="0">
                <a:latin typeface="Times New Roman"/>
                <a:cs typeface="Times New Roman"/>
              </a:rPr>
              <a:t>n in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Fi</a:t>
            </a:r>
            <a:r>
              <a:rPr sz="1100" spc="-10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ure 2.6.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>
              <a:lnSpc>
                <a:spcPct val="96800"/>
              </a:lnSpc>
            </a:pPr>
            <a:r>
              <a:rPr sz="1100" spc="-10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onli</a:t>
            </a:r>
            <a:r>
              <a:rPr sz="1100" spc="-15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ea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ity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s 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en d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fi</a:t>
            </a:r>
            <a:r>
              <a:rPr sz="1100" spc="-15" dirty="0">
                <a:latin typeface="Times New Roman"/>
                <a:cs typeface="Times New Roman"/>
              </a:rPr>
              <a:t>n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d as 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he 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ax</a:t>
            </a:r>
            <a:r>
              <a:rPr sz="1100" spc="15" dirty="0">
                <a:latin typeface="Times New Roman"/>
                <a:cs typeface="Times New Roman"/>
              </a:rPr>
              <a:t>i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spc="10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m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-10" dirty="0">
                <a:latin typeface="Times New Roman"/>
                <a:cs typeface="Times New Roman"/>
              </a:rPr>
              <a:t>v</a:t>
            </a:r>
            <a:r>
              <a:rPr sz="1100" dirty="0">
                <a:latin typeface="Times New Roman"/>
                <a:cs typeface="Times New Roman"/>
              </a:rPr>
              <a:t>ia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ion </a:t>
            </a:r>
            <a:r>
              <a:rPr sz="1100" spc="-15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of t</a:t>
            </a:r>
            <a:r>
              <a:rPr sz="1100" spc="-15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e o</a:t>
            </a:r>
            <a:r>
              <a:rPr sz="1100" spc="-10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tput rea</a:t>
            </a:r>
            <a:r>
              <a:rPr sz="1100" spc="-15" dirty="0">
                <a:latin typeface="Times New Roman"/>
                <a:cs typeface="Times New Roman"/>
              </a:rPr>
              <a:t>d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s 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spc="-15" dirty="0">
                <a:latin typeface="Times New Roman"/>
                <a:cs typeface="Times New Roman"/>
              </a:rPr>
              <a:t>k</a:t>
            </a:r>
            <a:r>
              <a:rPr sz="1100" dirty="0">
                <a:latin typeface="Times New Roman"/>
                <a:cs typeface="Times New Roman"/>
              </a:rPr>
              <a:t>ed X from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s s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15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ht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l</a:t>
            </a:r>
            <a:r>
              <a:rPr sz="1100" dirty="0">
                <a:latin typeface="Times New Roman"/>
                <a:cs typeface="Times New Roman"/>
              </a:rPr>
              <a:t>ine.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927854"/>
            <a:ext cx="5950585" cy="2148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ke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thres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spec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ab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som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erce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tage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f.s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ef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cti</a:t>
            </a:r>
            <a:r>
              <a:rPr sz="1100" spc="-5" dirty="0">
                <a:latin typeface="Calibri"/>
                <a:cs typeface="Calibri"/>
              </a:rPr>
              <a:t>on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On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j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ac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nf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enc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ely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cale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vi</a:t>
            </a:r>
            <a:r>
              <a:rPr sz="1100" spc="-5" dirty="0">
                <a:latin typeface="Calibri"/>
                <a:cs typeface="Calibri"/>
              </a:rPr>
              <a:t>si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0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9.</a:t>
            </a:r>
            <a:r>
              <a:rPr sz="1300" b="0" spc="-5" dirty="0">
                <a:solidFill>
                  <a:srgbClr val="2D74B5"/>
                </a:solidFill>
                <a:latin typeface="Times New Roman"/>
                <a:cs typeface="Times New Roman"/>
              </a:rPr>
              <a:t>  </a:t>
            </a:r>
            <a:r>
              <a:rPr sz="1300" b="0" spc="-15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Se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si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ivi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ty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to</a:t>
            </a:r>
            <a:r>
              <a:rPr sz="1300" b="0" spc="-4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Disturb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ce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cali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rat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spec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atio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tem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erature,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pressu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tan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ard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usu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spec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atio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ccur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ture,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certain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sta</a:t>
            </a:r>
            <a:r>
              <a:rPr sz="1100" dirty="0">
                <a:latin typeface="Calibri"/>
                <a:cs typeface="Calibri"/>
              </a:rPr>
              <a:t>tic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racter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tics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ang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ens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tiv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sturb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2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Figu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2</a:t>
            </a:r>
            <a:r>
              <a:rPr sz="1100" spc="-5" dirty="0">
                <a:latin typeface="Calibri"/>
                <a:cs typeface="Calibri"/>
              </a:rPr>
              <a:t>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10" y="7974327"/>
            <a:ext cx="589915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0" spc="-10" dirty="0">
                <a:solidFill>
                  <a:srgbClr val="1F4D78"/>
                </a:solidFill>
                <a:latin typeface="Calibri Light"/>
                <a:cs typeface="Calibri Light"/>
              </a:rPr>
              <a:t>Example</a:t>
            </a:r>
            <a:endParaRPr sz="1200">
              <a:latin typeface="Calibri Light"/>
              <a:cs typeface="Calibri Light"/>
            </a:endParaRPr>
          </a:p>
          <a:p>
            <a:pPr marL="12700" marR="5080">
              <a:lnSpc>
                <a:spcPct val="1101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eter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wo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(a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vi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k</a:t>
            </a:r>
            <a:r>
              <a:rPr sz="1100" dirty="0">
                <a:latin typeface="Calibri"/>
                <a:cs typeface="Calibri"/>
              </a:rPr>
              <a:t>ept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2</a:t>
            </a:r>
            <a:r>
              <a:rPr sz="1100" spc="5" dirty="0">
                <a:latin typeface="Calibri"/>
                <a:cs typeface="Calibri"/>
              </a:rPr>
              <a:t>0</a:t>
            </a:r>
            <a:r>
              <a:rPr sz="1050" spc="-22" baseline="31746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ich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eratu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cal</a:t>
            </a:r>
            <a:r>
              <a:rPr sz="1100" spc="-5" dirty="0">
                <a:latin typeface="Calibri"/>
                <a:cs typeface="Calibri"/>
              </a:rPr>
              <a:t>ib</a:t>
            </a:r>
            <a:r>
              <a:rPr sz="1100" dirty="0">
                <a:latin typeface="Calibri"/>
                <a:cs typeface="Calibri"/>
              </a:rPr>
              <a:t>rated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-1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enviro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5</a:t>
            </a:r>
            <a:r>
              <a:rPr sz="1100" spc="10" dirty="0">
                <a:latin typeface="Calibri"/>
                <a:cs typeface="Calibri"/>
              </a:rPr>
              <a:t>0</a:t>
            </a:r>
            <a:r>
              <a:rPr sz="1050" baseline="31746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C.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3354324"/>
            <a:ext cx="5538216" cy="4401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77411" y="3180588"/>
            <a:ext cx="3177540" cy="24475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8072" y="914400"/>
            <a:ext cx="5076444" cy="10530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10" y="2144769"/>
            <a:ext cx="5851525" cy="5702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3980">
              <a:lnSpc>
                <a:spcPct val="110000"/>
              </a:lnSpc>
            </a:pPr>
            <a:r>
              <a:rPr sz="1100" dirty="0">
                <a:latin typeface="Calibri"/>
                <a:cs typeface="Calibri"/>
              </a:rPr>
              <a:t>De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ze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drif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5</a:t>
            </a:r>
            <a:r>
              <a:rPr sz="1100" spc="10" dirty="0">
                <a:latin typeface="Calibri"/>
                <a:cs typeface="Calibri"/>
              </a:rPr>
              <a:t>0</a:t>
            </a:r>
            <a:r>
              <a:rPr sz="1050" baseline="31746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viro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ment,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ass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was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use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2</a:t>
            </a:r>
            <a:r>
              <a:rPr sz="1100" spc="5" dirty="0">
                <a:latin typeface="Calibri"/>
                <a:cs typeface="Calibri"/>
              </a:rPr>
              <a:t>0</a:t>
            </a:r>
            <a:r>
              <a:rPr sz="1050" baseline="31746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envi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rre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calc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z</a:t>
            </a:r>
            <a:r>
              <a:rPr sz="1100" dirty="0">
                <a:latin typeface="Calibri"/>
                <a:cs typeface="Calibri"/>
              </a:rPr>
              <a:t>ero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dri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eff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925"/>
              </a:spcBef>
              <a:buClr>
                <a:srgbClr val="2D74B5"/>
              </a:buClr>
              <a:buFont typeface="Calibri Light"/>
              <a:buAutoNum type="arabicPeriod" startAt="10"/>
              <a:tabLst>
                <a:tab pos="469900" algn="l"/>
              </a:tabLst>
            </a:pP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H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ys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sis</a:t>
            </a:r>
            <a:r>
              <a:rPr sz="13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f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f</a:t>
            </a:r>
            <a:r>
              <a:rPr sz="1300" b="0" spc="-2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endParaRPr sz="1300">
              <a:latin typeface="Calibri Light"/>
              <a:cs typeface="Calibri Light"/>
            </a:endParaRPr>
          </a:p>
          <a:p>
            <a:pPr marL="108585" marR="3382010">
              <a:lnSpc>
                <a:spcPct val="109800"/>
              </a:lnSpc>
              <a:spcBef>
                <a:spcPts val="780"/>
              </a:spcBef>
            </a:pP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eased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fr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egat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nn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A.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pu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ased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ead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ly,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ries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nn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sho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cu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ve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B.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n-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ci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loa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rves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known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ter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is.</a:t>
            </a:r>
            <a:endParaRPr sz="1100">
              <a:latin typeface="Calibri"/>
              <a:cs typeface="Calibri"/>
            </a:endParaRPr>
          </a:p>
          <a:p>
            <a:pPr marL="108585" marR="3342004">
              <a:lnSpc>
                <a:spcPct val="109400"/>
              </a:lnSpc>
              <a:spcBef>
                <a:spcPts val="810"/>
              </a:spcBef>
            </a:pP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om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tain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gs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fri</a:t>
            </a:r>
            <a:r>
              <a:rPr sz="1100" dirty="0">
                <a:latin typeface="Calibri"/>
                <a:cs typeface="Calibri"/>
              </a:rPr>
              <a:t>cti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ave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ff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5" dirty="0">
                <a:latin typeface="Calibri"/>
                <a:cs typeface="Calibri"/>
              </a:rPr>
              <a:t>ud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spc="-10" dirty="0">
                <a:latin typeface="Calibri"/>
                <a:cs typeface="Calibri"/>
              </a:rPr>
              <a:t>em</a:t>
            </a:r>
            <a:r>
              <a:rPr sz="1100" dirty="0">
                <a:latin typeface="Calibri"/>
                <a:cs typeface="Calibri"/>
              </a:rPr>
              <a:t>ent,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tain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electr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ro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iron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re,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ma</a:t>
            </a:r>
            <a:r>
              <a:rPr sz="1100" spc="-5" dirty="0">
                <a:latin typeface="Calibri"/>
                <a:cs typeface="Calibri"/>
              </a:rPr>
              <a:t>gn</a:t>
            </a:r>
            <a:r>
              <a:rPr sz="1100" dirty="0">
                <a:latin typeface="Calibri"/>
                <a:cs typeface="Calibri"/>
              </a:rPr>
              <a:t>et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h</a:t>
            </a:r>
            <a:r>
              <a:rPr sz="1100" spc="-15" dirty="0">
                <a:latin typeface="Times New Roman"/>
                <a:cs typeface="Times New Roman"/>
              </a:rPr>
              <a:t>y</a:t>
            </a:r>
            <a:r>
              <a:rPr sz="1100" dirty="0">
                <a:latin typeface="Times New Roman"/>
                <a:cs typeface="Times New Roman"/>
              </a:rPr>
              <a:t>s</a:t>
            </a:r>
            <a:r>
              <a:rPr sz="1100" spc="-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is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 iron.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buClr>
                <a:srgbClr val="2D74B5"/>
              </a:buClr>
              <a:buFont typeface="Calibri Light"/>
              <a:buAutoNum type="arabicPeriod" startAt="11"/>
              <a:tabLst>
                <a:tab pos="469900" algn="l"/>
              </a:tabLst>
            </a:pP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ad</a:t>
            </a:r>
            <a:r>
              <a:rPr sz="1300" b="0" spc="-4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Spa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9800"/>
              </a:lnSpc>
            </a:pPr>
            <a:r>
              <a:rPr sz="1100" dirty="0">
                <a:latin typeface="Calibri"/>
                <a:cs typeface="Calibri"/>
              </a:rPr>
              <a:t>Dead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diffe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ver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ich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val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ex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lays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ead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</a:t>
            </a:r>
            <a:r>
              <a:rPr sz="1100" spc="-2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trum</a:t>
            </a:r>
            <a:r>
              <a:rPr sz="1100" spc="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suffe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fr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ig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fi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esis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ex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ead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spa</a:t>
            </a:r>
            <a:r>
              <a:rPr sz="1100" dirty="0">
                <a:latin typeface="Calibri"/>
                <a:cs typeface="Calibri"/>
              </a:rPr>
              <a:t>ce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racter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tics,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ver.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Backlash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ears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ical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dea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ace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5" dirty="0">
                <a:latin typeface="Calibri"/>
                <a:cs typeface="Calibri"/>
              </a:rPr>
              <a:t>su</a:t>
            </a:r>
            <a:r>
              <a:rPr sz="1100" spc="-20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racter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tic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Fi</a:t>
            </a:r>
            <a:r>
              <a:rPr sz="1100" spc="-15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Ba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klash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xper</a:t>
            </a:r>
            <a:r>
              <a:rPr sz="1100" dirty="0">
                <a:latin typeface="Calibri"/>
                <a:cs typeface="Calibri"/>
              </a:rPr>
              <a:t>ie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gear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se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ert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etw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trans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rotat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on</a:t>
            </a:r>
            <a:r>
              <a:rPr sz="110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4516369"/>
            <a:ext cx="5823585" cy="164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B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)</a:t>
            </a:r>
            <a:r>
              <a:rPr sz="1600" b="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8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y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nam</a:t>
            </a: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6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C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har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a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cteri</a:t>
            </a:r>
            <a:r>
              <a:rPr sz="1600" b="0" spc="-2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tics</a:t>
            </a:r>
            <a:r>
              <a:rPr sz="1600" b="0" spc="-3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f</a:t>
            </a:r>
            <a:r>
              <a:rPr sz="1600" b="0" spc="-4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600" b="0" spc="-15" dirty="0">
                <a:solidFill>
                  <a:srgbClr val="2D74B5"/>
                </a:solidFill>
                <a:latin typeface="Calibri Light"/>
                <a:cs typeface="Calibri Light"/>
              </a:rPr>
              <a:t>I</a:t>
            </a:r>
            <a:r>
              <a:rPr sz="1600" b="0" spc="-5" dirty="0">
                <a:solidFill>
                  <a:srgbClr val="2D74B5"/>
                </a:solidFill>
                <a:latin typeface="Calibri Light"/>
                <a:cs typeface="Calibri Light"/>
              </a:rPr>
              <a:t>n</a:t>
            </a:r>
            <a:r>
              <a:rPr sz="1600" b="0" spc="-2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tr</a:t>
            </a:r>
            <a:r>
              <a:rPr sz="1600" b="0" dirty="0">
                <a:solidFill>
                  <a:srgbClr val="2D74B5"/>
                </a:solidFill>
                <a:latin typeface="Calibri Light"/>
                <a:cs typeface="Calibri Light"/>
              </a:rPr>
              <a:t>u</a:t>
            </a:r>
            <a:r>
              <a:rPr sz="1600" b="0" spc="-10" dirty="0">
                <a:solidFill>
                  <a:srgbClr val="2D74B5"/>
                </a:solidFill>
                <a:latin typeface="Calibri Light"/>
                <a:cs typeface="Calibri Light"/>
              </a:rPr>
              <a:t>ments</a:t>
            </a:r>
            <a:endParaRPr sz="1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9700"/>
              </a:lnSpc>
            </a:pP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spc="-1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tic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cteri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tics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cerned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dirty="0">
                <a:latin typeface="Calibri"/>
                <a:cs typeface="Calibri"/>
              </a:rPr>
              <a:t>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15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tate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ett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suc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ccur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Th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dyn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rac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eri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dirty="0">
                <a:latin typeface="Calibri"/>
                <a:cs typeface="Calibri"/>
              </a:rPr>
              <a:t>ics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measur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ri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easured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ai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tea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res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nse.</a:t>
            </a:r>
            <a:endParaRPr sz="1100">
              <a:latin typeface="Calibri"/>
              <a:cs typeface="Calibri"/>
            </a:endParaRPr>
          </a:p>
          <a:p>
            <a:pPr marL="12700" marR="35560">
              <a:lnSpc>
                <a:spcPct val="1100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in</a:t>
            </a:r>
            <a:r>
              <a:rPr sz="1100" dirty="0">
                <a:latin typeface="Calibri"/>
                <a:cs typeface="Calibri"/>
              </a:rPr>
              <a:t>ear,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var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easur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y</a:t>
            </a:r>
            <a:r>
              <a:rPr sz="1100" spc="-5" dirty="0">
                <a:latin typeface="Calibri"/>
                <a:cs typeface="Calibri"/>
              </a:rPr>
              <a:t>st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lowi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gen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rel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wr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tten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et</a:t>
            </a:r>
            <a:r>
              <a:rPr sz="1100" spc="-10" dirty="0"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een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pu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&gt;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0: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914400"/>
            <a:ext cx="4056888" cy="2895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6509004"/>
            <a:ext cx="5335524" cy="3962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2010" y="6720075"/>
            <a:ext cx="5770245" cy="1045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(2</a:t>
            </a:r>
            <a:r>
              <a:rPr sz="1100" spc="-5" dirty="0">
                <a:latin typeface="Calibri"/>
                <a:cs typeface="Calibri"/>
              </a:rPr>
              <a:t>.1)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q</a:t>
            </a:r>
            <a:r>
              <a:rPr sz="750" dirty="0">
                <a:latin typeface="Arial"/>
                <a:cs typeface="Arial"/>
              </a:rPr>
              <a:t>i</a:t>
            </a:r>
            <a:r>
              <a:rPr sz="75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q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</a:t>
            </a:r>
            <a:r>
              <a:rPr sz="1100" spc="5" dirty="0">
                <a:latin typeface="Calibri"/>
                <a:cs typeface="Calibri"/>
              </a:rPr>
              <a:t>y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q</a:t>
            </a:r>
            <a:r>
              <a:rPr sz="750" dirty="0">
                <a:latin typeface="Arial"/>
                <a:cs typeface="Arial"/>
              </a:rPr>
              <a:t>o</a:t>
            </a:r>
            <a:r>
              <a:rPr sz="75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Arial"/>
                <a:cs typeface="Arial"/>
              </a:rPr>
              <a:t>o</a:t>
            </a:r>
            <a:r>
              <a:rPr sz="75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Arial"/>
                <a:cs typeface="Arial"/>
              </a:rPr>
              <a:t>n</a:t>
            </a:r>
            <a:r>
              <a:rPr sz="75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b</a:t>
            </a:r>
            <a:r>
              <a:rPr sz="750" dirty="0">
                <a:latin typeface="Arial"/>
                <a:cs typeface="Arial"/>
              </a:rPr>
              <a:t>o</a:t>
            </a:r>
            <a:r>
              <a:rPr sz="75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b</a:t>
            </a:r>
            <a:r>
              <a:rPr sz="750" dirty="0">
                <a:latin typeface="Arial"/>
                <a:cs typeface="Arial"/>
              </a:rPr>
              <a:t>m</a:t>
            </a:r>
            <a:r>
              <a:rPr sz="75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tants.</a:t>
            </a:r>
            <a:endParaRPr sz="1100">
              <a:latin typeface="Calibri"/>
              <a:cs typeface="Calibri"/>
            </a:endParaRPr>
          </a:p>
          <a:p>
            <a:pPr marL="12700" marR="135255">
              <a:lnSpc>
                <a:spcPct val="110000"/>
              </a:lnSpc>
              <a:spcBef>
                <a:spcPts val="790"/>
              </a:spcBef>
            </a:pP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mit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ep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Eq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ation</a:t>
            </a:r>
            <a:r>
              <a:rPr sz="1100" spc="-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(2</a:t>
            </a:r>
            <a:r>
              <a:rPr sz="1100" spc="-1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1100" spc="5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red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ces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05355" y="8066531"/>
            <a:ext cx="3752088" cy="5577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2005" y="8434830"/>
            <a:ext cx="5786120" cy="554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77215" algn="r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(2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dirty="0">
                <a:latin typeface="Calibri"/>
                <a:cs typeface="Calibri"/>
              </a:rPr>
              <a:t>2)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  <a:spcBef>
                <a:spcPts val="155"/>
              </a:spcBef>
            </a:pP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rther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im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if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ation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taki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erta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spec</a:t>
            </a:r>
            <a:r>
              <a:rPr sz="1100" dirty="0">
                <a:latin typeface="Calibri"/>
                <a:cs typeface="Calibri"/>
              </a:rPr>
              <a:t>ial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Eq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sz="1100" spc="-1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11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2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ich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ct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vely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pp</a:t>
            </a:r>
            <a:r>
              <a:rPr sz="1100" dirty="0">
                <a:latin typeface="Calibri"/>
                <a:cs typeface="Calibri"/>
              </a:rPr>
              <a:t>ly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near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</a:t>
            </a:r>
            <a:r>
              <a:rPr sz="1100" spc="-2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y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10" y="470400"/>
            <a:ext cx="20320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2319" y="470400"/>
            <a:ext cx="546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Fa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l-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10" y="1165598"/>
            <a:ext cx="4855210" cy="551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1.</a:t>
            </a:r>
            <a:r>
              <a:rPr sz="1300" b="0" spc="-5" dirty="0">
                <a:solidFill>
                  <a:srgbClr val="2D74B5"/>
                </a:solidFill>
                <a:latin typeface="Times New Roman"/>
                <a:cs typeface="Times New Roman"/>
              </a:rPr>
              <a:t>  </a:t>
            </a:r>
            <a:r>
              <a:rPr sz="1300" b="0" spc="-15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Ze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o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-Or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2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nt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-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eff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cie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ts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1</a:t>
            </a:r>
            <a:r>
              <a:rPr sz="75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n</a:t>
            </a:r>
            <a:r>
              <a:rPr sz="75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ther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750" dirty="0">
                <a:latin typeface="Calibri"/>
                <a:cs typeface="Calibri"/>
              </a:rPr>
              <a:t>0</a:t>
            </a:r>
            <a:r>
              <a:rPr sz="75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Eq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at</a:t>
            </a:r>
            <a:r>
              <a:rPr sz="1100" spc="-1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11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(2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.2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1100" spc="-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assu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ze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en: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5" y="2304715"/>
            <a:ext cx="5893435" cy="1297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K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tant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k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str</a:t>
            </a:r>
            <a:r>
              <a:rPr sz="1100" spc="-1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ns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tivi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ef</a:t>
            </a:r>
            <a:r>
              <a:rPr sz="1100" spc="-5" dirty="0">
                <a:latin typeface="Calibri"/>
                <a:cs typeface="Calibri"/>
              </a:rPr>
              <a:t>in</a:t>
            </a:r>
            <a:r>
              <a:rPr sz="1100" dirty="0">
                <a:latin typeface="Calibri"/>
                <a:cs typeface="Calibri"/>
              </a:rPr>
              <a:t>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ear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er.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beh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ac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Eq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at</a:t>
            </a:r>
            <a:r>
              <a:rPr sz="1100" spc="-1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11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(2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.3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1100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sa</a:t>
            </a:r>
            <a:r>
              <a:rPr sz="1100" dirty="0">
                <a:latin typeface="Calibri"/>
                <a:cs typeface="Calibri"/>
              </a:rPr>
              <a:t>id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zer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-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ty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e.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9700"/>
              </a:lnSpc>
              <a:spcBef>
                <a:spcPts val="795"/>
              </a:spcBef>
            </a:pP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ol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ep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measured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tity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nstr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Calibri"/>
                <a:cs typeface="Calibri"/>
              </a:rPr>
              <a:t>mo</a:t>
            </a:r>
            <a:r>
              <a:rPr sz="1100" dirty="0">
                <a:latin typeface="Calibri"/>
                <a:cs typeface="Calibri"/>
              </a:rPr>
              <a:t>ves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med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ely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ne</a:t>
            </a:r>
            <a:r>
              <a:rPr sz="1100" dirty="0">
                <a:latin typeface="Calibri"/>
                <a:cs typeface="Calibri"/>
              </a:rPr>
              <a:t>w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al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stan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20" dirty="0">
                <a:latin typeface="Calibri"/>
                <a:cs typeface="Calibri"/>
              </a:rPr>
              <a:t>h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Figu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re</a:t>
            </a:r>
            <a:r>
              <a:rPr sz="1100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el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om</a:t>
            </a:r>
            <a:r>
              <a:rPr sz="1100" dirty="0">
                <a:latin typeface="Calibri"/>
                <a:cs typeface="Calibri"/>
              </a:rPr>
              <a:t>eter,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g</a:t>
            </a:r>
            <a:r>
              <a:rPr sz="1100" spc="5" dirty="0">
                <a:latin typeface="Calibri"/>
                <a:cs typeface="Calibri"/>
              </a:rPr>
              <a:t>oo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x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suc</a:t>
            </a:r>
            <a:r>
              <a:rPr sz="1100" dirty="0">
                <a:latin typeface="Calibri"/>
                <a:cs typeface="Calibri"/>
              </a:rPr>
              <a:t>h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tru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wh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tp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lta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stantan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us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sl</a:t>
            </a:r>
            <a:r>
              <a:rPr sz="1100" spc="-5" dirty="0">
                <a:latin typeface="Calibri"/>
                <a:cs typeface="Calibri"/>
              </a:rPr>
              <a:t>id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laced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me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ack.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10" y="6733791"/>
            <a:ext cx="5108575" cy="655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2.</a:t>
            </a:r>
            <a:r>
              <a:rPr sz="1300" b="0" spc="-5" dirty="0">
                <a:solidFill>
                  <a:srgbClr val="2D74B5"/>
                </a:solidFill>
                <a:latin typeface="Times New Roman"/>
                <a:cs typeface="Times New Roman"/>
              </a:rPr>
              <a:t>  </a:t>
            </a:r>
            <a:r>
              <a:rPr sz="1300" b="0" spc="-155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Firs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t-Or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d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30" dirty="0">
                <a:solidFill>
                  <a:srgbClr val="2D74B5"/>
                </a:solidFill>
                <a:latin typeface="Times New Roman"/>
                <a:cs typeface="Times New Roman"/>
              </a:rPr>
              <a:t> 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In</a:t>
            </a:r>
            <a:r>
              <a:rPr sz="1300" b="0" spc="0" dirty="0">
                <a:solidFill>
                  <a:srgbClr val="2D74B5"/>
                </a:solidFill>
                <a:latin typeface="Calibri Light"/>
                <a:cs typeface="Calibri Light"/>
              </a:rPr>
              <a:t>s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t</a:t>
            </a:r>
            <a:r>
              <a:rPr sz="1300" b="0" dirty="0">
                <a:solidFill>
                  <a:srgbClr val="2D74B5"/>
                </a:solidFill>
                <a:latin typeface="Calibri Light"/>
                <a:cs typeface="Calibri Light"/>
              </a:rPr>
              <a:t>r</a:t>
            </a:r>
            <a:r>
              <a:rPr sz="1300" b="0" spc="-10" dirty="0">
                <a:solidFill>
                  <a:srgbClr val="2D74B5"/>
                </a:solidFill>
                <a:latin typeface="Calibri Light"/>
                <a:cs typeface="Calibri Light"/>
              </a:rPr>
              <a:t>um</a:t>
            </a:r>
            <a:r>
              <a:rPr sz="1300" b="0" spc="-15" dirty="0">
                <a:solidFill>
                  <a:srgbClr val="2D74B5"/>
                </a:solidFill>
                <a:latin typeface="Calibri Light"/>
                <a:cs typeface="Calibri Light"/>
              </a:rPr>
              <a:t>e</a:t>
            </a:r>
            <a:r>
              <a:rPr sz="1300" b="0" spc="-5" dirty="0">
                <a:solidFill>
                  <a:srgbClr val="2D74B5"/>
                </a:solidFill>
                <a:latin typeface="Calibri Light"/>
                <a:cs typeface="Calibri Light"/>
              </a:rPr>
              <a:t>nt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100" spc="-2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f a</a:t>
            </a:r>
            <a:r>
              <a:rPr sz="1100" spc="5" dirty="0">
                <a:latin typeface="Times New Roman"/>
                <a:cs typeface="Times New Roman"/>
              </a:rPr>
              <a:t>l</a:t>
            </a:r>
            <a:r>
              <a:rPr sz="1100" dirty="0">
                <a:latin typeface="Times New Roman"/>
                <a:cs typeface="Times New Roman"/>
              </a:rPr>
              <a:t>l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co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-10" dirty="0">
                <a:latin typeface="Times New Roman"/>
                <a:cs typeface="Times New Roman"/>
              </a:rPr>
              <a:t>f</a:t>
            </a: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spc="-10" dirty="0">
                <a:latin typeface="Times New Roman"/>
                <a:cs typeface="Times New Roman"/>
              </a:rPr>
              <a:t>c</a:t>
            </a:r>
            <a:r>
              <a:rPr sz="1100" dirty="0">
                <a:latin typeface="Times New Roman"/>
                <a:cs typeface="Times New Roman"/>
              </a:rPr>
              <a:t>ie</a:t>
            </a:r>
            <a:r>
              <a:rPr sz="1100" spc="-10" dirty="0">
                <a:latin typeface="Times New Roman"/>
                <a:cs typeface="Times New Roman"/>
              </a:rPr>
              <a:t>n</a:t>
            </a:r>
            <a:r>
              <a:rPr sz="1100" dirty="0">
                <a:latin typeface="Times New Roman"/>
                <a:cs typeface="Times New Roman"/>
              </a:rPr>
              <a:t>ts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750" dirty="0">
                <a:latin typeface="Times New Roman"/>
                <a:cs typeface="Times New Roman"/>
              </a:rPr>
              <a:t>2</a:t>
            </a:r>
            <a:r>
              <a:rPr sz="75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Times New Roman"/>
                <a:cs typeface="Times New Roman"/>
              </a:rPr>
              <a:t>n </a:t>
            </a:r>
            <a:r>
              <a:rPr sz="1100" dirty="0">
                <a:latin typeface="Times New Roman"/>
                <a:cs typeface="Times New Roman"/>
              </a:rPr>
              <a:t>ex</a:t>
            </a:r>
            <a:r>
              <a:rPr sz="1100" spc="-10" dirty="0">
                <a:latin typeface="Times New Roman"/>
                <a:cs typeface="Times New Roman"/>
              </a:rPr>
              <a:t>c</a:t>
            </a:r>
            <a:r>
              <a:rPr sz="1100" dirty="0">
                <a:latin typeface="Times New Roman"/>
                <a:cs typeface="Times New Roman"/>
              </a:rPr>
              <a:t>ept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-15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Times New Roman"/>
                <a:cs typeface="Times New Roman"/>
              </a:rPr>
              <a:t>o</a:t>
            </a:r>
            <a:r>
              <a:rPr sz="75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and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750" dirty="0">
                <a:latin typeface="Times New Roman"/>
                <a:cs typeface="Times New Roman"/>
              </a:rPr>
              <a:t>1</a:t>
            </a:r>
            <a:r>
              <a:rPr sz="75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-10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assu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ed </a:t>
            </a:r>
            <a:r>
              <a:rPr sz="1100" spc="-10" dirty="0">
                <a:latin typeface="Times New Roman"/>
                <a:cs typeface="Times New Roman"/>
              </a:rPr>
              <a:t>z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dirty="0">
                <a:latin typeface="Times New Roman"/>
                <a:cs typeface="Times New Roman"/>
              </a:rPr>
              <a:t>o in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qu</a:t>
            </a:r>
            <a:r>
              <a:rPr sz="1100" spc="-10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tion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2.2)</a:t>
            </a:r>
            <a:r>
              <a:rPr sz="11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hen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5" y="8014348"/>
            <a:ext cx="5260340" cy="441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64500"/>
              </a:lnSpc>
            </a:pP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ny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ins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ru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ent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be</a:t>
            </a:r>
            <a:r>
              <a:rPr sz="1100" spc="-10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-10" dirty="0">
                <a:latin typeface="Times New Roman"/>
                <a:cs typeface="Times New Roman"/>
              </a:rPr>
              <a:t>v</a:t>
            </a:r>
            <a:r>
              <a:rPr sz="1100" dirty="0">
                <a:latin typeface="Times New Roman"/>
                <a:cs typeface="Times New Roman"/>
              </a:rPr>
              <a:t>es acc</a:t>
            </a:r>
            <a:r>
              <a:rPr sz="1100" spc="-10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-15" dirty="0">
                <a:latin typeface="Times New Roman"/>
                <a:cs typeface="Times New Roman"/>
              </a:rPr>
              <a:t>d</a:t>
            </a:r>
            <a:r>
              <a:rPr sz="1100" dirty="0">
                <a:latin typeface="Times New Roman"/>
                <a:cs typeface="Times New Roman"/>
              </a:rPr>
              <a:t>ing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to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Equ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100" spc="-10" dirty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on (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2.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4)</a:t>
            </a:r>
            <a:r>
              <a:rPr sz="11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s </a:t>
            </a:r>
            <a:r>
              <a:rPr sz="1100" spc="-10" dirty="0">
                <a:latin typeface="Times New Roman"/>
                <a:cs typeface="Times New Roman"/>
              </a:rPr>
              <a:t>k</a:t>
            </a:r>
            <a:r>
              <a:rPr sz="1100" dirty="0">
                <a:latin typeface="Times New Roman"/>
                <a:cs typeface="Times New Roman"/>
              </a:rPr>
              <a:t>no</a:t>
            </a:r>
            <a:r>
              <a:rPr sz="1100" spc="-10" dirty="0">
                <a:latin typeface="Times New Roman"/>
                <a:cs typeface="Times New Roman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n as 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-1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spc="10" dirty="0">
                <a:latin typeface="Times New Roman"/>
                <a:cs typeface="Times New Roman"/>
              </a:rPr>
              <a:t>t</a:t>
            </a:r>
            <a:r>
              <a:rPr sz="1100" spc="-20" dirty="0">
                <a:latin typeface="Times New Roman"/>
                <a:cs typeface="Times New Roman"/>
              </a:rPr>
              <a:t>-</a:t>
            </a:r>
            <a:r>
              <a:rPr sz="1100" dirty="0">
                <a:latin typeface="Times New Roman"/>
                <a:cs typeface="Times New Roman"/>
              </a:rPr>
              <a:t>order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10" dirty="0">
                <a:latin typeface="Times New Roman"/>
                <a:cs typeface="Times New Roman"/>
              </a:rPr>
              <a:t>s</a:t>
            </a:r>
            <a:r>
              <a:rPr sz="1100" dirty="0">
                <a:latin typeface="Times New Roman"/>
                <a:cs typeface="Times New Roman"/>
              </a:rPr>
              <a:t>tru</a:t>
            </a:r>
            <a:r>
              <a:rPr sz="1100" spc="-20" dirty="0">
                <a:latin typeface="Times New Roman"/>
                <a:cs typeface="Times New Roman"/>
              </a:rPr>
              <a:t>m</a:t>
            </a:r>
            <a:r>
              <a:rPr sz="1100" dirty="0">
                <a:latin typeface="Times New Roman"/>
                <a:cs typeface="Times New Roman"/>
              </a:rPr>
              <a:t>en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. </a:t>
            </a:r>
            <a:r>
              <a:rPr sz="1100" spc="-20" dirty="0">
                <a:latin typeface="Times New Roman"/>
                <a:cs typeface="Times New Roman"/>
              </a:rPr>
              <a:t>I</a:t>
            </a:r>
            <a:r>
              <a:rPr sz="1100" dirty="0">
                <a:latin typeface="Times New Roman"/>
                <a:cs typeface="Times New Roman"/>
              </a:rPr>
              <a:t>f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"/>
                <a:cs typeface="Arial"/>
              </a:rPr>
              <a:t>d</a:t>
            </a:r>
            <a:r>
              <a:rPr sz="1100" spc="5" dirty="0">
                <a:latin typeface="Times New Roman"/>
                <a:cs typeface="Times New Roman"/>
              </a:rPr>
              <a:t>/</a:t>
            </a:r>
            <a:r>
              <a:rPr sz="1100" spc="-5" dirty="0">
                <a:latin typeface="Arial"/>
                <a:cs typeface="Arial"/>
              </a:rPr>
              <a:t>d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r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pl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ced by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h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ope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spc="-10" dirty="0">
                <a:latin typeface="Times New Roman"/>
                <a:cs typeface="Times New Roman"/>
              </a:rPr>
              <a:t>a</a:t>
            </a:r>
            <a:r>
              <a:rPr sz="1100" dirty="0">
                <a:latin typeface="Times New Roman"/>
                <a:cs typeface="Times New Roman"/>
              </a:rPr>
              <a:t>t</a:t>
            </a:r>
            <a:r>
              <a:rPr sz="1100" spc="-15" dirty="0">
                <a:latin typeface="Times New Roman"/>
                <a:cs typeface="Times New Roman"/>
              </a:rPr>
              <a:t>o</a:t>
            </a:r>
            <a:r>
              <a:rPr sz="1100" dirty="0">
                <a:latin typeface="Times New Roman"/>
                <a:cs typeface="Times New Roman"/>
              </a:rPr>
              <a:t>r in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qu</a:t>
            </a:r>
            <a:r>
              <a:rPr sz="1100" spc="-10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tion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(2.</a:t>
            </a:r>
            <a:r>
              <a:rPr sz="1100" spc="-15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1100" spc="5" dirty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sz="1100" dirty="0">
                <a:latin typeface="Times New Roman"/>
                <a:cs typeface="Times New Roman"/>
              </a:rPr>
              <a:t>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w</a:t>
            </a:r>
            <a:r>
              <a:rPr sz="1100" dirty="0">
                <a:latin typeface="Times New Roman"/>
                <a:cs typeface="Times New Roman"/>
              </a:rPr>
              <a:t>e </a:t>
            </a:r>
            <a:r>
              <a:rPr sz="1100" spc="-10" dirty="0">
                <a:latin typeface="Times New Roman"/>
                <a:cs typeface="Times New Roman"/>
              </a:rPr>
              <a:t>g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dirty="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" y="3869436"/>
            <a:ext cx="2697479" cy="26121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" y="1857755"/>
            <a:ext cx="4572000" cy="323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04416" y="7490459"/>
            <a:ext cx="3526536" cy="3627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2604</Words>
  <Application>Microsoft Office PowerPoint</Application>
  <PresentationFormat>Benutzerdefiniert</PresentationFormat>
  <Paragraphs>152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2018-12-02T17:12:16Z</dcterms:created>
  <dcterms:modified xsi:type="dcterms:W3CDTF">2018-12-02T16:12:19Z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2018-12-02T00:00:00Z</vt:filetime>
  </property>
  <property fmtid="{D5CDD505-2E9C-101B-9397-08002B2CF9AE}" pid="3" name="LastSaved">
    <vt:filetime>2018-12-02T00:00:00Z</vt:filetime>
  </property>
</Properties>
</file>